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2999418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creen Shot 2018-01-16 at 7.49.13 PM.png" descr="Screen Shot 2018-01-16 at 7.49.1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9605" y="4194919"/>
            <a:ext cx="17272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2019"/>
          <p:cNvSpPr txBox="1"/>
          <p:nvPr/>
        </p:nvSpPr>
        <p:spPr>
          <a:xfrm>
            <a:off x="7495951" y="4083049"/>
            <a:ext cx="118789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3800">
                <a:solidFill>
                  <a:schemeClr val="accent1">
                    <a:satOff val="-3355"/>
                    <a:lumOff val="26614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