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ts val="5000"/>
      </a:lnSpc>
      <a:spcBef>
        <a:spcPts val="0"/>
      </a:spcBef>
      <a:spcAft>
        <a:spcPts val="0"/>
      </a:spcAft>
      <a:buClrTx/>
      <a:buSzTx/>
      <a:buFontTx/>
      <a:buNone/>
      <a:tabLst>
        <a:tab pos="1066800" algn="l"/>
      </a:tabLst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Helvetica Narrow"/>
        <a:ea typeface="Helvetica Narrow"/>
        <a:cs typeface="Helvetica Narrow"/>
        <a:sym typeface="Helvetica Narrow"/>
      </a:defRPr>
    </a:lvl1pPr>
    <a:lvl2pPr marL="0" marR="0" indent="342900" algn="ctr" defTabSz="457200" rtl="0" fontAlgn="auto" latinLnBrk="0" hangingPunct="0">
      <a:lnSpc>
        <a:spcPts val="5000"/>
      </a:lnSpc>
      <a:spcBef>
        <a:spcPts val="0"/>
      </a:spcBef>
      <a:spcAft>
        <a:spcPts val="0"/>
      </a:spcAft>
      <a:buClrTx/>
      <a:buSzTx/>
      <a:buFontTx/>
      <a:buNone/>
      <a:tabLst>
        <a:tab pos="1066800" algn="l"/>
      </a:tabLst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Helvetica Narrow"/>
        <a:ea typeface="Helvetica Narrow"/>
        <a:cs typeface="Helvetica Narrow"/>
        <a:sym typeface="Helvetica Narrow"/>
      </a:defRPr>
    </a:lvl2pPr>
    <a:lvl3pPr marL="0" marR="0" indent="685800" algn="ctr" defTabSz="457200" rtl="0" fontAlgn="auto" latinLnBrk="0" hangingPunct="0">
      <a:lnSpc>
        <a:spcPts val="5000"/>
      </a:lnSpc>
      <a:spcBef>
        <a:spcPts val="0"/>
      </a:spcBef>
      <a:spcAft>
        <a:spcPts val="0"/>
      </a:spcAft>
      <a:buClrTx/>
      <a:buSzTx/>
      <a:buFontTx/>
      <a:buNone/>
      <a:tabLst>
        <a:tab pos="1066800" algn="l"/>
      </a:tabLst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Helvetica Narrow"/>
        <a:ea typeface="Helvetica Narrow"/>
        <a:cs typeface="Helvetica Narrow"/>
        <a:sym typeface="Helvetica Narrow"/>
      </a:defRPr>
    </a:lvl3pPr>
    <a:lvl4pPr marL="0" marR="0" indent="1028700" algn="ctr" defTabSz="457200" rtl="0" fontAlgn="auto" latinLnBrk="0" hangingPunct="0">
      <a:lnSpc>
        <a:spcPts val="5000"/>
      </a:lnSpc>
      <a:spcBef>
        <a:spcPts val="0"/>
      </a:spcBef>
      <a:spcAft>
        <a:spcPts val="0"/>
      </a:spcAft>
      <a:buClrTx/>
      <a:buSzTx/>
      <a:buFontTx/>
      <a:buNone/>
      <a:tabLst>
        <a:tab pos="1066800" algn="l"/>
      </a:tabLst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Helvetica Narrow"/>
        <a:ea typeface="Helvetica Narrow"/>
        <a:cs typeface="Helvetica Narrow"/>
        <a:sym typeface="Helvetica Narrow"/>
      </a:defRPr>
    </a:lvl4pPr>
    <a:lvl5pPr marL="0" marR="0" indent="1371600" algn="ctr" defTabSz="457200" rtl="0" fontAlgn="auto" latinLnBrk="0" hangingPunct="0">
      <a:lnSpc>
        <a:spcPts val="5000"/>
      </a:lnSpc>
      <a:spcBef>
        <a:spcPts val="0"/>
      </a:spcBef>
      <a:spcAft>
        <a:spcPts val="0"/>
      </a:spcAft>
      <a:buClrTx/>
      <a:buSzTx/>
      <a:buFontTx/>
      <a:buNone/>
      <a:tabLst>
        <a:tab pos="1066800" algn="l"/>
      </a:tabLst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Helvetica Narrow"/>
        <a:ea typeface="Helvetica Narrow"/>
        <a:cs typeface="Helvetica Narrow"/>
        <a:sym typeface="Helvetica Narrow"/>
      </a:defRPr>
    </a:lvl5pPr>
    <a:lvl6pPr marL="0" marR="0" indent="1714500" algn="ctr" defTabSz="457200" rtl="0" fontAlgn="auto" latinLnBrk="0" hangingPunct="0">
      <a:lnSpc>
        <a:spcPts val="5000"/>
      </a:lnSpc>
      <a:spcBef>
        <a:spcPts val="0"/>
      </a:spcBef>
      <a:spcAft>
        <a:spcPts val="0"/>
      </a:spcAft>
      <a:buClrTx/>
      <a:buSzTx/>
      <a:buFontTx/>
      <a:buNone/>
      <a:tabLst>
        <a:tab pos="1066800" algn="l"/>
      </a:tabLst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Helvetica Narrow"/>
        <a:ea typeface="Helvetica Narrow"/>
        <a:cs typeface="Helvetica Narrow"/>
        <a:sym typeface="Helvetica Narrow"/>
      </a:defRPr>
    </a:lvl6pPr>
    <a:lvl7pPr marL="0" marR="0" indent="2057400" algn="ctr" defTabSz="457200" rtl="0" fontAlgn="auto" latinLnBrk="0" hangingPunct="0">
      <a:lnSpc>
        <a:spcPts val="5000"/>
      </a:lnSpc>
      <a:spcBef>
        <a:spcPts val="0"/>
      </a:spcBef>
      <a:spcAft>
        <a:spcPts val="0"/>
      </a:spcAft>
      <a:buClrTx/>
      <a:buSzTx/>
      <a:buFontTx/>
      <a:buNone/>
      <a:tabLst>
        <a:tab pos="1066800" algn="l"/>
      </a:tabLst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Helvetica Narrow"/>
        <a:ea typeface="Helvetica Narrow"/>
        <a:cs typeface="Helvetica Narrow"/>
        <a:sym typeface="Helvetica Narrow"/>
      </a:defRPr>
    </a:lvl7pPr>
    <a:lvl8pPr marL="0" marR="0" indent="2400300" algn="ctr" defTabSz="457200" rtl="0" fontAlgn="auto" latinLnBrk="0" hangingPunct="0">
      <a:lnSpc>
        <a:spcPts val="5000"/>
      </a:lnSpc>
      <a:spcBef>
        <a:spcPts val="0"/>
      </a:spcBef>
      <a:spcAft>
        <a:spcPts val="0"/>
      </a:spcAft>
      <a:buClrTx/>
      <a:buSzTx/>
      <a:buFontTx/>
      <a:buNone/>
      <a:tabLst>
        <a:tab pos="1066800" algn="l"/>
      </a:tabLst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Helvetica Narrow"/>
        <a:ea typeface="Helvetica Narrow"/>
        <a:cs typeface="Helvetica Narrow"/>
        <a:sym typeface="Helvetica Narrow"/>
      </a:defRPr>
    </a:lvl8pPr>
    <a:lvl9pPr marL="0" marR="0" indent="2743200" algn="ctr" defTabSz="457200" rtl="0" fontAlgn="auto" latinLnBrk="0" hangingPunct="0">
      <a:lnSpc>
        <a:spcPts val="5000"/>
      </a:lnSpc>
      <a:spcBef>
        <a:spcPts val="0"/>
      </a:spcBef>
      <a:spcAft>
        <a:spcPts val="0"/>
      </a:spcAft>
      <a:buClrTx/>
      <a:buSzTx/>
      <a:buFontTx/>
      <a:buNone/>
      <a:tabLst>
        <a:tab pos="1066800" algn="l"/>
      </a:tabLst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Helvetica Narrow"/>
        <a:ea typeface="Helvetica Narrow"/>
        <a:cs typeface="Helvetica Narrow"/>
        <a:sym typeface="Helvetica Narro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D51ADE6A-740E-44AE-83CC-AE7238B6C88D}" styleName="">
    <a:tblBg/>
    <a:wholeTbl>
      <a:tcTxStyle b="off" i="off">
        <a:font>
          <a:latin typeface="Helvetica Narrow"/>
          <a:ea typeface="Helvetica Narrow"/>
          <a:cs typeface="Helvetica Narrow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>
          <a:latin typeface="Helvetica Narrow"/>
          <a:ea typeface="Helvetica Narrow"/>
          <a:cs typeface="Helvetica Narrow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arrow"/>
          <a:ea typeface="Helvetica Narrow"/>
          <a:cs typeface="Helvetica Narrow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arrow"/>
          <a:ea typeface="Helvetica Narrow"/>
          <a:cs typeface="Helvetica Narrow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4A9BC294-FFE2-49D5-8D69-9E1BD2C41BD5}" styleName="">
    <a:tblBg/>
    <a:wholeTbl>
      <a:tcTxStyle b="off" i="off">
        <a:font>
          <a:latin typeface="Helvetica Narrow"/>
          <a:ea typeface="Helvetica Narrow"/>
          <a:cs typeface="Helvetica Narrow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>
          <a:latin typeface="Helvetica Narrow"/>
          <a:ea typeface="Helvetica Narrow"/>
          <a:cs typeface="Helvetica Narrow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arrow"/>
          <a:ea typeface="Helvetica Narrow"/>
          <a:cs typeface="Helvetica Narrow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arrow"/>
          <a:ea typeface="Helvetica Narrow"/>
          <a:cs typeface="Helvetica Narrow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Lucida Grande"/>
        <a:ea typeface="Lucida Grande"/>
        <a:cs typeface="Lucida Grande"/>
        <a:sym typeface="Lucida Grande"/>
      </a:defRPr>
    </a:lvl1pPr>
    <a:lvl2pPr defTabSz="457200" latinLnBrk="0">
      <a:defRPr sz="1600">
        <a:latin typeface="Lucida Grande"/>
        <a:ea typeface="Lucida Grande"/>
        <a:cs typeface="Lucida Grande"/>
        <a:sym typeface="Lucida Grande"/>
      </a:defRPr>
    </a:lvl2pPr>
    <a:lvl3pPr defTabSz="457200" latinLnBrk="0">
      <a:defRPr sz="1600">
        <a:latin typeface="Lucida Grande"/>
        <a:ea typeface="Lucida Grande"/>
        <a:cs typeface="Lucida Grande"/>
        <a:sym typeface="Lucida Grande"/>
      </a:defRPr>
    </a:lvl3pPr>
    <a:lvl4pPr defTabSz="457200" latinLnBrk="0">
      <a:defRPr sz="1600">
        <a:latin typeface="Lucida Grande"/>
        <a:ea typeface="Lucida Grande"/>
        <a:cs typeface="Lucida Grande"/>
        <a:sym typeface="Lucida Grande"/>
      </a:defRPr>
    </a:lvl4pPr>
    <a:lvl5pPr defTabSz="457200" latinLnBrk="0">
      <a:defRPr sz="1600">
        <a:latin typeface="Lucida Grande"/>
        <a:ea typeface="Lucida Grande"/>
        <a:cs typeface="Lucida Grande"/>
        <a:sym typeface="Lucida Grande"/>
      </a:defRPr>
    </a:lvl5pPr>
    <a:lvl6pPr defTabSz="457200" latinLnBrk="0">
      <a:defRPr sz="1600">
        <a:latin typeface="Lucida Grande"/>
        <a:ea typeface="Lucida Grande"/>
        <a:cs typeface="Lucida Grande"/>
        <a:sym typeface="Lucida Grande"/>
      </a:defRPr>
    </a:lvl6pPr>
    <a:lvl7pPr defTabSz="457200" latinLnBrk="0">
      <a:defRPr sz="1600">
        <a:latin typeface="Lucida Grande"/>
        <a:ea typeface="Lucida Grande"/>
        <a:cs typeface="Lucida Grande"/>
        <a:sym typeface="Lucida Grande"/>
      </a:defRPr>
    </a:lvl7pPr>
    <a:lvl8pPr defTabSz="457200" latinLnBrk="0">
      <a:defRPr sz="1600">
        <a:latin typeface="Lucida Grande"/>
        <a:ea typeface="Lucida Grande"/>
        <a:cs typeface="Lucida Grande"/>
        <a:sym typeface="Lucida Grande"/>
      </a:defRPr>
    </a:lvl8pPr>
    <a:lvl9pPr defTabSz="4572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 indent="-38100">
              <a:tabLst>
                <a:tab pos="1244600" algn="l"/>
              </a:tabLst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ts val="4300"/>
              </a:lnSpc>
              <a:spcBef>
                <a:spcPts val="200"/>
              </a:spcBef>
              <a:buSzTx/>
              <a:buNone/>
              <a:tabLst>
                <a:tab pos="1244600" algn="l"/>
              </a:tabLst>
              <a:defRPr sz="3600"/>
            </a:lvl1pPr>
            <a:lvl2pPr marL="0" indent="0" algn="ctr">
              <a:lnSpc>
                <a:spcPts val="4300"/>
              </a:lnSpc>
              <a:spcBef>
                <a:spcPts val="200"/>
              </a:spcBef>
              <a:buSzTx/>
              <a:buNone/>
              <a:tabLst>
                <a:tab pos="1244600" algn="l"/>
              </a:tabLst>
              <a:defRPr sz="3600"/>
            </a:lvl2pPr>
            <a:lvl3pPr marL="0" indent="0" algn="ctr">
              <a:lnSpc>
                <a:spcPts val="4300"/>
              </a:lnSpc>
              <a:spcBef>
                <a:spcPts val="200"/>
              </a:spcBef>
              <a:buSzTx/>
              <a:buNone/>
              <a:tabLst>
                <a:tab pos="1244600" algn="l"/>
              </a:tabLst>
              <a:defRPr sz="3600"/>
            </a:lvl3pPr>
            <a:lvl4pPr marL="0" indent="0" algn="ctr">
              <a:lnSpc>
                <a:spcPts val="4300"/>
              </a:lnSpc>
              <a:spcBef>
                <a:spcPts val="200"/>
              </a:spcBef>
              <a:buSzTx/>
              <a:buNone/>
              <a:tabLst>
                <a:tab pos="1244600" algn="l"/>
              </a:tabLst>
              <a:defRPr sz="3600"/>
            </a:lvl4pPr>
            <a:lvl5pPr marL="0" indent="0" algn="ctr">
              <a:lnSpc>
                <a:spcPts val="4300"/>
              </a:lnSpc>
              <a:spcBef>
                <a:spcPts val="200"/>
              </a:spcBef>
              <a:buSzTx/>
              <a:buNone/>
              <a:tabLst>
                <a:tab pos="1244600" algn="l"/>
              </a:tabLst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0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7921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1435100" algn="l"/>
              </a:tabLst>
              <a:defRPr sz="3200"/>
            </a:lvl1pPr>
            <a:lvl2pPr marL="12493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1892300" algn="l"/>
              </a:tabLst>
              <a:defRPr sz="3200"/>
            </a:lvl2pPr>
            <a:lvl3pPr marL="16938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2336800" algn="l"/>
              </a:tabLst>
              <a:defRPr sz="3200"/>
            </a:lvl3pPr>
            <a:lvl4pPr marL="21383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2781300" algn="l"/>
              </a:tabLst>
              <a:defRPr sz="3200"/>
            </a:lvl4pPr>
            <a:lvl5pPr marL="25955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3238500" algn="l"/>
              </a:tabLst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7921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1435100" algn="l"/>
              </a:tabLst>
              <a:defRPr sz="3200"/>
            </a:lvl1pPr>
            <a:lvl2pPr marL="12493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1892300" algn="l"/>
              </a:tabLst>
              <a:defRPr sz="3200"/>
            </a:lvl2pPr>
            <a:lvl3pPr marL="16938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2336800" algn="l"/>
              </a:tabLst>
              <a:defRPr sz="3200"/>
            </a:lvl3pPr>
            <a:lvl4pPr marL="21383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2781300" algn="l"/>
              </a:tabLst>
              <a:defRPr sz="3200"/>
            </a:lvl4pPr>
            <a:lvl5pPr marL="25955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3238500" algn="l"/>
              </a:tabLst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600"/>
              </a:spcBef>
            </a:lvl1pPr>
            <a:lvl2pPr>
              <a:spcBef>
                <a:spcPts val="2600"/>
              </a:spcBef>
            </a:lvl2pPr>
            <a:lvl3pPr>
              <a:spcBef>
                <a:spcPts val="2600"/>
              </a:spcBef>
            </a:lvl3pPr>
            <a:lvl4pPr>
              <a:spcBef>
                <a:spcPts val="2600"/>
              </a:spcBef>
            </a:lvl4pPr>
            <a:lvl5pPr>
              <a:spcBef>
                <a:spcPts val="26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bg>
      <p:bgPr>
        <a:solidFill>
          <a:srgbClr val="EBEB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White_photo-h.pdf" descr="White_photo-h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bg>
      <p:bgPr>
        <a:solidFill>
          <a:srgbClr val="EBEB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White_photo-v.pdf" descr="White_photo-v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ts val="8400"/>
              </a:lnSpc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71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ts val="4000"/>
              </a:lnSpc>
              <a:spcBef>
                <a:spcPts val="200"/>
              </a:spcBef>
              <a:buSzTx/>
              <a:buNone/>
              <a:tabLst>
                <a:tab pos="1219200" algn="l"/>
              </a:tabLst>
              <a:defRPr sz="3400"/>
            </a:lvl1pPr>
            <a:lvl2pPr marL="0" indent="0" algn="ctr">
              <a:lnSpc>
                <a:spcPts val="4000"/>
              </a:lnSpc>
              <a:spcBef>
                <a:spcPts val="200"/>
              </a:spcBef>
              <a:buSzTx/>
              <a:buNone/>
              <a:tabLst>
                <a:tab pos="1219200" algn="l"/>
              </a:tabLst>
              <a:defRPr sz="3400"/>
            </a:lvl2pPr>
            <a:lvl3pPr marL="0" indent="0" algn="ctr">
              <a:lnSpc>
                <a:spcPts val="4000"/>
              </a:lnSpc>
              <a:spcBef>
                <a:spcPts val="200"/>
              </a:spcBef>
              <a:buSzTx/>
              <a:buNone/>
              <a:tabLst>
                <a:tab pos="1219200" algn="l"/>
              </a:tabLst>
              <a:defRPr sz="3400"/>
            </a:lvl3pPr>
            <a:lvl4pPr marL="0" indent="0" algn="ctr">
              <a:lnSpc>
                <a:spcPts val="4000"/>
              </a:lnSpc>
              <a:spcBef>
                <a:spcPts val="200"/>
              </a:spcBef>
              <a:buSzTx/>
              <a:buNone/>
              <a:tabLst>
                <a:tab pos="1219200" algn="l"/>
              </a:tabLst>
              <a:defRPr sz="3400"/>
            </a:lvl4pPr>
            <a:lvl5pPr marL="0" indent="0" algn="ctr">
              <a:lnSpc>
                <a:spcPts val="4000"/>
              </a:lnSpc>
              <a:spcBef>
                <a:spcPts val="200"/>
              </a:spcBef>
              <a:buSzTx/>
              <a:buNone/>
              <a:tabLst>
                <a:tab pos="1219200" algn="l"/>
              </a:tabLst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EBEB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White_photo-bullets.pdf" descr="White_photo-bullets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7921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1435100" algn="l"/>
              </a:tabLst>
              <a:defRPr sz="3200"/>
            </a:lvl1pPr>
            <a:lvl2pPr marL="12493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1892300" algn="l"/>
              </a:tabLst>
              <a:defRPr sz="3200"/>
            </a:lvl2pPr>
            <a:lvl3pPr marL="16938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2336800" algn="l"/>
              </a:tabLst>
              <a:defRPr sz="3200"/>
            </a:lvl3pPr>
            <a:lvl4pPr marL="21383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2781300" algn="l"/>
              </a:tabLst>
              <a:defRPr sz="3200"/>
            </a:lvl4pPr>
            <a:lvl5pPr marL="2595512" indent="-474612">
              <a:lnSpc>
                <a:spcPts val="3800"/>
              </a:lnSpc>
              <a:spcBef>
                <a:spcPts val="4000"/>
              </a:spcBef>
              <a:buSzPct val="171000"/>
              <a:tabLst>
                <a:tab pos="3238500" algn="l"/>
              </a:tabLst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2pPr>
              <a:tabLst>
                <a:tab pos="1968500" algn="l"/>
              </a:tabLst>
            </a:lvl2pPr>
            <a:lvl3pPr>
              <a:tabLst>
                <a:tab pos="2413000" algn="l"/>
              </a:tabLst>
            </a:lvl3pPr>
            <a:lvl4pPr>
              <a:tabLst>
                <a:tab pos="2857500" algn="l"/>
              </a:tabLst>
            </a:lvl4pPr>
            <a:lvl5pPr>
              <a:tabLst>
                <a:tab pos="3314700" algn="l"/>
              </a:tabLst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43650" y="9283700"/>
            <a:ext cx="317500" cy="342900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 anchor="b">
            <a:spAutoFit/>
          </a:bodyPr>
          <a:lstStyle>
            <a:lvl1pPr>
              <a:lnSpc>
                <a:spcPts val="2100"/>
              </a:lnSpc>
              <a:defRPr sz="1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ts val="100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1219200" algn="l"/>
        </a:tabLst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457200" rtl="0" latinLnBrk="0">
        <a:lnSpc>
          <a:spcPts val="100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1219200" algn="l"/>
        </a:tabLst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457200" rtl="0" latinLnBrk="0">
        <a:lnSpc>
          <a:spcPts val="100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1219200" algn="l"/>
        </a:tabLst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457200" rtl="0" latinLnBrk="0">
        <a:lnSpc>
          <a:spcPts val="100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1219200" algn="l"/>
        </a:tabLst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457200" rtl="0" latinLnBrk="0">
        <a:lnSpc>
          <a:spcPts val="100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1219200" algn="l"/>
        </a:tabLst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457200" rtl="0" latinLnBrk="0">
        <a:lnSpc>
          <a:spcPts val="100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1219200" algn="l"/>
        </a:tabLst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457200" rtl="0" latinLnBrk="0">
        <a:lnSpc>
          <a:spcPts val="100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1219200" algn="l"/>
        </a:tabLst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457200" rtl="0" latinLnBrk="0">
        <a:lnSpc>
          <a:spcPts val="100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1219200" algn="l"/>
        </a:tabLst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457200" rtl="0" latinLnBrk="0">
        <a:lnSpc>
          <a:spcPts val="100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1219200" algn="l"/>
        </a:tabLst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69802" marR="0" indent="-552302" algn="l" defTabSz="457200" rtl="0" latinLnBrk="0">
        <a:lnSpc>
          <a:spcPts val="5000"/>
        </a:lnSpc>
        <a:spcBef>
          <a:spcPts val="5000"/>
        </a:spcBef>
        <a:spcAft>
          <a:spcPts val="0"/>
        </a:spcAft>
        <a:buClrTx/>
        <a:buSzPct val="171429"/>
        <a:buFont typeface="Helvetica Narrow"/>
        <a:buChar char="•"/>
        <a:tabLst>
          <a:tab pos="1511300" algn="l"/>
        </a:tabLst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27002" marR="0" indent="-552302" algn="l" defTabSz="457200" rtl="0" latinLnBrk="0">
        <a:lnSpc>
          <a:spcPts val="5000"/>
        </a:lnSpc>
        <a:spcBef>
          <a:spcPts val="5000"/>
        </a:spcBef>
        <a:spcAft>
          <a:spcPts val="0"/>
        </a:spcAft>
        <a:buClrTx/>
        <a:buSzPct val="171429"/>
        <a:buFont typeface="Helvetica Narrow"/>
        <a:buChar char="•"/>
        <a:tabLst>
          <a:tab pos="1511300" algn="l"/>
        </a:tabLst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1501" marR="0" indent="-552301" algn="l" defTabSz="457200" rtl="0" latinLnBrk="0">
        <a:lnSpc>
          <a:spcPts val="5000"/>
        </a:lnSpc>
        <a:spcBef>
          <a:spcPts val="5000"/>
        </a:spcBef>
        <a:spcAft>
          <a:spcPts val="0"/>
        </a:spcAft>
        <a:buClrTx/>
        <a:buSzPct val="171429"/>
        <a:buFont typeface="Helvetica Narrow"/>
        <a:buChar char="•"/>
        <a:tabLst>
          <a:tab pos="1511300" algn="l"/>
        </a:tabLst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16001" marR="0" indent="-552301" algn="l" defTabSz="457200" rtl="0" latinLnBrk="0">
        <a:lnSpc>
          <a:spcPts val="5000"/>
        </a:lnSpc>
        <a:spcBef>
          <a:spcPts val="5000"/>
        </a:spcBef>
        <a:spcAft>
          <a:spcPts val="0"/>
        </a:spcAft>
        <a:buClrTx/>
        <a:buSzPct val="171429"/>
        <a:buFont typeface="Helvetica Narrow"/>
        <a:buChar char="•"/>
        <a:tabLst>
          <a:tab pos="1511300" algn="l"/>
        </a:tabLst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73201" marR="0" indent="-552301" algn="l" defTabSz="457200" rtl="0" latinLnBrk="0">
        <a:lnSpc>
          <a:spcPts val="5000"/>
        </a:lnSpc>
        <a:spcBef>
          <a:spcPts val="5000"/>
        </a:spcBef>
        <a:spcAft>
          <a:spcPts val="0"/>
        </a:spcAft>
        <a:buClrTx/>
        <a:buSzPct val="171429"/>
        <a:buFont typeface="Helvetica Narrow"/>
        <a:buChar char="•"/>
        <a:tabLst>
          <a:tab pos="1511300" algn="l"/>
        </a:tabLst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8801" marR="0" indent="-552301" algn="l" defTabSz="457200" rtl="0" latinLnBrk="0">
        <a:lnSpc>
          <a:spcPts val="5000"/>
        </a:lnSpc>
        <a:spcBef>
          <a:spcPts val="5000"/>
        </a:spcBef>
        <a:spcAft>
          <a:spcPts val="0"/>
        </a:spcAft>
        <a:buClrTx/>
        <a:buSzPct val="171429"/>
        <a:buFont typeface="Helvetica Narrow"/>
        <a:buChar char="•"/>
        <a:tabLst>
          <a:tab pos="1511300" algn="l"/>
        </a:tabLst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84401" marR="0" indent="-552301" algn="l" defTabSz="457200" rtl="0" latinLnBrk="0">
        <a:lnSpc>
          <a:spcPts val="5000"/>
        </a:lnSpc>
        <a:spcBef>
          <a:spcPts val="5000"/>
        </a:spcBef>
        <a:spcAft>
          <a:spcPts val="0"/>
        </a:spcAft>
        <a:buClrTx/>
        <a:buSzPct val="171429"/>
        <a:buFont typeface="Helvetica Narrow"/>
        <a:buChar char="•"/>
        <a:tabLst>
          <a:tab pos="1511300" algn="l"/>
        </a:tabLst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40001" marR="0" indent="-552301" algn="l" defTabSz="457200" rtl="0" latinLnBrk="0">
        <a:lnSpc>
          <a:spcPts val="5000"/>
        </a:lnSpc>
        <a:spcBef>
          <a:spcPts val="5000"/>
        </a:spcBef>
        <a:spcAft>
          <a:spcPts val="0"/>
        </a:spcAft>
        <a:buClrTx/>
        <a:buSzPct val="171429"/>
        <a:buFont typeface="Helvetica Narrow"/>
        <a:buChar char="•"/>
        <a:tabLst>
          <a:tab pos="1511300" algn="l"/>
        </a:tabLst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95601" marR="0" indent="-552301" algn="l" defTabSz="457200" rtl="0" latinLnBrk="0">
        <a:lnSpc>
          <a:spcPts val="5000"/>
        </a:lnSpc>
        <a:spcBef>
          <a:spcPts val="5000"/>
        </a:spcBef>
        <a:spcAft>
          <a:spcPts val="0"/>
        </a:spcAft>
        <a:buClrTx/>
        <a:buSzPct val="171429"/>
        <a:buFont typeface="Helvetica Narrow"/>
        <a:buChar char="•"/>
        <a:tabLst>
          <a:tab pos="1511300" algn="l"/>
        </a:tabLst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457200" latinLnBrk="0">
        <a:lnSpc>
          <a:spcPts val="21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0668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457200" latinLnBrk="0">
        <a:lnSpc>
          <a:spcPts val="21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0668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457200" latinLnBrk="0">
        <a:lnSpc>
          <a:spcPts val="21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0668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457200" latinLnBrk="0">
        <a:lnSpc>
          <a:spcPts val="21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0668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457200" latinLnBrk="0">
        <a:lnSpc>
          <a:spcPts val="21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0668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457200" latinLnBrk="0">
        <a:lnSpc>
          <a:spcPts val="21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0668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457200" latinLnBrk="0">
        <a:lnSpc>
          <a:spcPts val="21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0668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457200" latinLnBrk="0">
        <a:lnSpc>
          <a:spcPts val="21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0668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457200" latinLnBrk="0">
        <a:lnSpc>
          <a:spcPts val="21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0668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eter Henderson’s Picture Language…"/>
          <p:cNvSpPr/>
          <p:nvPr/>
        </p:nvSpPr>
        <p:spPr>
          <a:xfrm>
            <a:off x="522039" y="901700"/>
            <a:ext cx="12240122" cy="337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ts val="5700"/>
              </a:lnSpc>
              <a:defRPr sz="4800"/>
            </a:pPr>
            <a:r>
              <a:rPr>
                <a:solidFill>
                  <a:srgbClr val="0433FF"/>
                </a:solidFill>
              </a:rPr>
              <a:t>Peter Henderson’s Picture Language</a:t>
            </a:r>
            <a:endParaRPr>
              <a:solidFill>
                <a:srgbClr val="0433FF"/>
              </a:solidFill>
            </a:endParaRPr>
          </a:p>
          <a:p>
            <a:pPr>
              <a:defRPr i="1">
                <a:latin typeface="+mn-lt"/>
                <a:ea typeface="+mn-ea"/>
                <a:cs typeface="+mn-cs"/>
                <a:sym typeface="Gill Sans"/>
              </a:defRPr>
            </a:pPr>
            <a:r>
              <a:rPr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Structure and Interpretation of Computer Programs</a:t>
            </a:r>
            <a:endParaRPr i="0">
              <a:solidFill>
                <a:srgbClr val="0433FF"/>
              </a:solidFill>
              <a:latin typeface="Helvetica Narrow"/>
              <a:ea typeface="Helvetica Narrow"/>
              <a:cs typeface="Helvetica Narrow"/>
              <a:sym typeface="Helvetica Narrow"/>
            </a:endParaRPr>
          </a:p>
          <a:p>
            <a:pPr>
              <a:defRPr i="1">
                <a:latin typeface="+mn-lt"/>
                <a:ea typeface="+mn-ea"/>
                <a:cs typeface="+mn-cs"/>
                <a:sym typeface="Gill Sans"/>
              </a:defRPr>
            </a:pPr>
            <a:r>
              <a:rPr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Spring Term, 2019</a:t>
            </a:r>
            <a:endParaRPr i="0">
              <a:solidFill>
                <a:srgbClr val="0433FF"/>
              </a:solidFill>
              <a:latin typeface="Helvetica Narrow"/>
              <a:ea typeface="Helvetica Narrow"/>
              <a:cs typeface="Helvetica Narrow"/>
              <a:sym typeface="Helvetica Narrow"/>
            </a:endParaRPr>
          </a:p>
          <a:p>
            <a:pPr>
              <a:defRPr i="1">
                <a:latin typeface="+mn-lt"/>
                <a:ea typeface="+mn-ea"/>
                <a:cs typeface="+mn-cs"/>
                <a:sym typeface="Gill Sans"/>
              </a:defRPr>
            </a:pPr>
            <a:endParaRPr i="0">
              <a:solidFill>
                <a:srgbClr val="0433FF"/>
              </a:solidFill>
              <a:latin typeface="Helvetica Narrow"/>
              <a:ea typeface="Helvetica Narrow"/>
              <a:cs typeface="Helvetica Narrow"/>
              <a:sym typeface="Helvetica Narrow"/>
            </a:endParaRPr>
          </a:p>
        </p:txBody>
      </p:sp>
      <p:pic>
        <p:nvPicPr>
          <p:cNvPr id="110" name="ch2-Z-G-24.gif" descr="ch2-Z-G-24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2800" y="3289300"/>
            <a:ext cx="3728123" cy="37083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ch2-Z-G-25.gif" descr="ch2-Z-G-25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30900" y="3352800"/>
            <a:ext cx="3625990" cy="36068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ainters…"/>
          <p:cNvSpPr/>
          <p:nvPr/>
        </p:nvSpPr>
        <p:spPr>
          <a:xfrm>
            <a:off x="330200" y="-127000"/>
            <a:ext cx="12573000" cy="318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43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b="1"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Painters</a:t>
            </a:r>
            <a:endParaRPr b="0" sz="2400">
              <a:latin typeface="Courier"/>
              <a:ea typeface="Courier"/>
              <a:cs typeface="Courier"/>
              <a:sym typeface="Courier"/>
            </a:endParaRPr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(define (transform-painter painter origin corner1 corner2)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(lambda (</a:t>
            </a:r>
            <a:r>
              <a:rPr sz="2100">
                <a:solidFill>
                  <a:srgbClr val="0433FF"/>
                </a:solidFill>
              </a:rPr>
              <a:t>frame</a:t>
            </a:r>
            <a:r>
              <a:rPr sz="2100"/>
              <a:t>)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(let ((m (frame-coord-map </a:t>
            </a:r>
            <a:r>
              <a:rPr sz="2100">
                <a:solidFill>
                  <a:srgbClr val="0433FF"/>
                </a:solidFill>
              </a:rPr>
              <a:t>frame</a:t>
            </a:r>
            <a:r>
              <a:rPr sz="2100"/>
              <a:t>)))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(let ((</a:t>
            </a:r>
            <a:r>
              <a:rPr sz="2100">
                <a:solidFill>
                  <a:srgbClr val="FF2600"/>
                </a:solidFill>
              </a:rPr>
              <a:t>new-origin</a:t>
            </a:r>
            <a:r>
              <a:rPr sz="2100"/>
              <a:t> </a:t>
            </a:r>
            <a:r>
              <a:rPr b="1" sz="2100"/>
              <a:t>(m origin)</a:t>
            </a:r>
            <a:r>
              <a:rPr sz="2100"/>
              <a:t>))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  (painter</a:t>
            </a:r>
            <a:r>
              <a:rPr sz="2100">
                <a:solidFill>
                  <a:srgbClr val="0433FF"/>
                </a:solidFill>
              </a:rPr>
              <a:t> </a:t>
            </a:r>
            <a:endParaRPr sz="2100">
              <a:solidFill>
                <a:srgbClr val="0433FF"/>
              </a:solidFill>
            </a:endParaRPr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   (make-frame </a:t>
            </a:r>
            <a:r>
              <a:rPr sz="2100">
                <a:solidFill>
                  <a:srgbClr val="FF2600"/>
                </a:solidFill>
              </a:rPr>
              <a:t>new-origin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               (sub-vect </a:t>
            </a:r>
            <a:r>
              <a:rPr b="1" sz="2100"/>
              <a:t>(m corner1)</a:t>
            </a:r>
            <a:r>
              <a:rPr sz="2100"/>
              <a:t> </a:t>
            </a:r>
            <a:r>
              <a:rPr sz="2100">
                <a:solidFill>
                  <a:srgbClr val="FF2600"/>
                </a:solidFill>
              </a:rPr>
              <a:t>new-origin</a:t>
            </a:r>
            <a:r>
              <a:rPr sz="2100"/>
              <a:t>)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               (sub-vect </a:t>
            </a:r>
            <a:r>
              <a:rPr b="1" sz="2100"/>
              <a:t>(m corner2)</a:t>
            </a:r>
            <a:r>
              <a:rPr sz="2100"/>
              <a:t> </a:t>
            </a:r>
            <a:r>
              <a:rPr sz="2100">
                <a:solidFill>
                  <a:srgbClr val="FF2600"/>
                </a:solidFill>
              </a:rPr>
              <a:t>new-origin</a:t>
            </a:r>
            <a:r>
              <a:rPr sz="2100"/>
              <a:t>)))))))</a:t>
            </a:r>
          </a:p>
        </p:txBody>
      </p:sp>
      <p:sp>
        <p:nvSpPr>
          <p:cNvPr id="176" name="Line"/>
          <p:cNvSpPr/>
          <p:nvPr/>
        </p:nvSpPr>
        <p:spPr>
          <a:xfrm flipH="1">
            <a:off x="875564" y="7249297"/>
            <a:ext cx="84733" cy="2146546"/>
          </a:xfrm>
          <a:prstGeom prst="line">
            <a:avLst/>
          </a:prstGeom>
          <a:ln w="50800">
            <a:solidFill>
              <a:srgbClr val="0433FF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7" name="O"/>
          <p:cNvSpPr/>
          <p:nvPr/>
        </p:nvSpPr>
        <p:spPr>
          <a:xfrm>
            <a:off x="661652" y="6985000"/>
            <a:ext cx="251483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2100"/>
              </a:lnSpc>
              <a:defRPr b="1" sz="1800">
                <a:solidFill>
                  <a:srgbClr val="0433FF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>
              <a:defRPr sz="3600">
                <a:latin typeface="Helvetica Narrow"/>
                <a:ea typeface="Helvetica Narrow"/>
                <a:cs typeface="Helvetica Narrow"/>
                <a:sym typeface="Helvetica Narrow"/>
              </a:defRPr>
            </a:pPr>
            <a:r>
              <a:rPr sz="1800">
                <a:latin typeface="Courier"/>
                <a:ea typeface="Courier"/>
                <a:cs typeface="Courier"/>
                <a:sym typeface="Courier"/>
              </a:rPr>
              <a:t>O</a:t>
            </a:r>
          </a:p>
        </p:txBody>
      </p:sp>
      <p:sp>
        <p:nvSpPr>
          <p:cNvPr id="178" name="Line"/>
          <p:cNvSpPr/>
          <p:nvPr/>
        </p:nvSpPr>
        <p:spPr>
          <a:xfrm flipH="1">
            <a:off x="1007369" y="6373732"/>
            <a:ext cx="7541154" cy="884981"/>
          </a:xfrm>
          <a:prstGeom prst="line">
            <a:avLst/>
          </a:prstGeom>
          <a:ln w="50800">
            <a:solidFill>
              <a:srgbClr val="0433FF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9" name="Line"/>
          <p:cNvSpPr/>
          <p:nvPr/>
        </p:nvSpPr>
        <p:spPr>
          <a:xfrm flipH="1">
            <a:off x="960933" y="5224946"/>
            <a:ext cx="2137133" cy="2014741"/>
          </a:xfrm>
          <a:prstGeom prst="line">
            <a:avLst/>
          </a:prstGeom>
          <a:ln w="50800">
            <a:solidFill>
              <a:srgbClr val="0433FF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0" name="edge1"/>
          <p:cNvSpPr/>
          <p:nvPr/>
        </p:nvSpPr>
        <p:spPr>
          <a:xfrm>
            <a:off x="4397951" y="6819900"/>
            <a:ext cx="75448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ts val="2100"/>
              </a:lnSpc>
              <a:defRPr sz="3900">
                <a:solidFill>
                  <a:srgbClr val="0433FF"/>
                </a:solidFill>
              </a:defRPr>
            </a:pPr>
            <a:r>
              <a:rPr sz="1800">
                <a:latin typeface="Courier"/>
                <a:ea typeface="Courier"/>
                <a:cs typeface="Courier"/>
                <a:sym typeface="Courier"/>
              </a:rPr>
              <a:t>edge</a:t>
            </a:r>
            <a:r>
              <a:rPr baseline="-5999" sz="1800">
                <a:latin typeface="Courier"/>
                <a:ea typeface="Courier"/>
                <a:cs typeface="Courier"/>
                <a:sym typeface="Courier"/>
              </a:rPr>
              <a:t>1</a:t>
            </a:r>
          </a:p>
        </p:txBody>
      </p:sp>
      <p:sp>
        <p:nvSpPr>
          <p:cNvPr id="181" name="edge2"/>
          <p:cNvSpPr/>
          <p:nvPr/>
        </p:nvSpPr>
        <p:spPr>
          <a:xfrm>
            <a:off x="1946851" y="5295900"/>
            <a:ext cx="75448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ts val="2100"/>
              </a:lnSpc>
              <a:defRPr sz="1800">
                <a:solidFill>
                  <a:srgbClr val="0433FF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edge</a:t>
            </a:r>
            <a:r>
              <a:rPr baseline="-5999"/>
              <a:t>2</a:t>
            </a:r>
          </a:p>
        </p:txBody>
      </p:sp>
      <p:sp>
        <p:nvSpPr>
          <p:cNvPr id="182" name="frame=…"/>
          <p:cNvSpPr/>
          <p:nvPr/>
        </p:nvSpPr>
        <p:spPr>
          <a:xfrm>
            <a:off x="101593" y="5410200"/>
            <a:ext cx="377190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2400"/>
              </a:lnSpc>
              <a:defRPr b="1" sz="2000">
                <a:solidFill>
                  <a:srgbClr val="0433FF"/>
                </a:solidFill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frame= 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lnSpc>
                <a:spcPts val="2400"/>
              </a:lnSpc>
              <a:defRPr b="1" sz="2000">
                <a:solidFill>
                  <a:srgbClr val="0433FF"/>
                </a:solidFill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(O,edge</a:t>
            </a:r>
            <a:r>
              <a:rPr baseline="-5999">
                <a:latin typeface="Courier"/>
                <a:ea typeface="Courier"/>
                <a:cs typeface="Courier"/>
                <a:sym typeface="Courier"/>
              </a:rPr>
              <a:t>1,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edge</a:t>
            </a:r>
            <a:r>
              <a:rPr baseline="-5999">
                <a:latin typeface="Courier"/>
                <a:ea typeface="Courier"/>
                <a:cs typeface="Courier"/>
                <a:sym typeface="Courier"/>
              </a:rPr>
              <a:t>2)</a:t>
            </a:r>
          </a:p>
        </p:txBody>
      </p:sp>
      <p:sp>
        <p:nvSpPr>
          <p:cNvPr id="183" name="Line"/>
          <p:cNvSpPr/>
          <p:nvPr/>
        </p:nvSpPr>
        <p:spPr>
          <a:xfrm flipH="1">
            <a:off x="866149" y="6147780"/>
            <a:ext cx="3888261" cy="3276308"/>
          </a:xfrm>
          <a:prstGeom prst="line">
            <a:avLst/>
          </a:prstGeom>
          <a:ln w="50800">
            <a:solidFill>
              <a:srgbClr val="FF26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4" name="new-origin"/>
          <p:cNvSpPr/>
          <p:nvPr/>
        </p:nvSpPr>
        <p:spPr>
          <a:xfrm>
            <a:off x="4425850" y="6273800"/>
            <a:ext cx="1257487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1800"/>
              </a:lnSpc>
              <a:defRPr sz="150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new-origin</a:t>
            </a:r>
          </a:p>
        </p:txBody>
      </p:sp>
      <p:sp>
        <p:nvSpPr>
          <p:cNvPr id="185" name="Line"/>
          <p:cNvSpPr/>
          <p:nvPr/>
        </p:nvSpPr>
        <p:spPr>
          <a:xfrm flipH="1">
            <a:off x="903808" y="4377822"/>
            <a:ext cx="2937378" cy="4970948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6" name="Line"/>
          <p:cNvSpPr/>
          <p:nvPr/>
        </p:nvSpPr>
        <p:spPr>
          <a:xfrm flipH="1">
            <a:off x="894393" y="6138366"/>
            <a:ext cx="6938615" cy="3266895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7" name="(m corner2)"/>
          <p:cNvSpPr/>
          <p:nvPr/>
        </p:nvSpPr>
        <p:spPr>
          <a:xfrm>
            <a:off x="2844691" y="4140200"/>
            <a:ext cx="1371806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1800"/>
              </a:lnSpc>
              <a:defRPr sz="150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(m corner2)</a:t>
            </a:r>
          </a:p>
        </p:txBody>
      </p:sp>
      <p:sp>
        <p:nvSpPr>
          <p:cNvPr id="188" name="(m corner1)"/>
          <p:cNvSpPr/>
          <p:nvPr/>
        </p:nvSpPr>
        <p:spPr>
          <a:xfrm>
            <a:off x="7772291" y="5842000"/>
            <a:ext cx="1371806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1800"/>
              </a:lnSpc>
              <a:defRPr sz="150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(m corner1)</a:t>
            </a:r>
          </a:p>
        </p:txBody>
      </p:sp>
      <p:sp>
        <p:nvSpPr>
          <p:cNvPr id="189" name="Line"/>
          <p:cNvSpPr/>
          <p:nvPr/>
        </p:nvSpPr>
        <p:spPr>
          <a:xfrm flipH="1">
            <a:off x="4754409" y="6100707"/>
            <a:ext cx="3078599" cy="47075"/>
          </a:xfrm>
          <a:prstGeom prst="line">
            <a:avLst/>
          </a:prstGeom>
          <a:ln w="50800">
            <a:solidFill>
              <a:srgbClr val="FF26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0" name="Line"/>
          <p:cNvSpPr/>
          <p:nvPr/>
        </p:nvSpPr>
        <p:spPr>
          <a:xfrm>
            <a:off x="3850601" y="4371693"/>
            <a:ext cx="884980" cy="1794917"/>
          </a:xfrm>
          <a:prstGeom prst="line">
            <a:avLst/>
          </a:prstGeom>
          <a:ln w="50800">
            <a:solidFill>
              <a:srgbClr val="FF26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1" name="(sub-vect (m corner2) new-origin)"/>
          <p:cNvSpPr/>
          <p:nvPr/>
        </p:nvSpPr>
        <p:spPr>
          <a:xfrm>
            <a:off x="4800286" y="4000500"/>
            <a:ext cx="3886815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1800"/>
              </a:lnSpc>
              <a:defRPr sz="150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(sub-vect (m corner2) new-origin)</a:t>
            </a:r>
          </a:p>
        </p:txBody>
      </p:sp>
      <p:sp>
        <p:nvSpPr>
          <p:cNvPr id="192" name="Line"/>
          <p:cNvSpPr/>
          <p:nvPr/>
        </p:nvSpPr>
        <p:spPr>
          <a:xfrm flipH="1">
            <a:off x="4328738" y="4300985"/>
            <a:ext cx="1158006" cy="997955"/>
          </a:xfrm>
          <a:prstGeom prst="line">
            <a:avLst/>
          </a:prstGeom>
          <a:ln w="25400">
            <a:solidFill>
              <a:srgbClr val="000000"/>
            </a:solidFill>
            <a:custDash>
              <a:ds d="300000" sp="3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3" name="(sub-vect (m corner1) new-origin)"/>
          <p:cNvSpPr/>
          <p:nvPr/>
        </p:nvSpPr>
        <p:spPr>
          <a:xfrm>
            <a:off x="6133786" y="4330700"/>
            <a:ext cx="3886815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1800"/>
              </a:lnSpc>
              <a:defRPr sz="150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(sub-vect (m corner1) new-origin)</a:t>
            </a:r>
          </a:p>
        </p:txBody>
      </p:sp>
      <p:sp>
        <p:nvSpPr>
          <p:cNvPr id="194" name="Line"/>
          <p:cNvSpPr/>
          <p:nvPr/>
        </p:nvSpPr>
        <p:spPr>
          <a:xfrm flipH="1">
            <a:off x="6307830" y="4636431"/>
            <a:ext cx="318431" cy="1473692"/>
          </a:xfrm>
          <a:prstGeom prst="line">
            <a:avLst/>
          </a:prstGeom>
          <a:ln w="25400">
            <a:solidFill>
              <a:srgbClr val="000000"/>
            </a:solidFill>
            <a:custDash>
              <a:ds d="300000" sp="3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5" name="Line"/>
          <p:cNvSpPr/>
          <p:nvPr/>
        </p:nvSpPr>
        <p:spPr>
          <a:xfrm flipH="1">
            <a:off x="10134404" y="7720031"/>
            <a:ext cx="2241084" cy="1295156"/>
          </a:xfrm>
          <a:prstGeom prst="line">
            <a:avLst/>
          </a:prstGeom>
          <a:ln w="25400">
            <a:solidFill>
              <a:srgbClr val="0099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6" name="Line"/>
          <p:cNvSpPr/>
          <p:nvPr/>
        </p:nvSpPr>
        <p:spPr>
          <a:xfrm flipH="1">
            <a:off x="10124989" y="6266101"/>
            <a:ext cx="819077" cy="2777330"/>
          </a:xfrm>
          <a:prstGeom prst="line">
            <a:avLst/>
          </a:prstGeom>
          <a:ln w="25400">
            <a:solidFill>
              <a:srgbClr val="0099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7" name="Line"/>
          <p:cNvSpPr/>
          <p:nvPr/>
        </p:nvSpPr>
        <p:spPr>
          <a:xfrm>
            <a:off x="10962895" y="6284930"/>
            <a:ext cx="1402786" cy="1421617"/>
          </a:xfrm>
          <a:prstGeom prst="line">
            <a:avLst/>
          </a:prstGeom>
          <a:ln w="25400">
            <a:solidFill>
              <a:srgbClr val="0099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8" name="a= c-b"/>
          <p:cNvSpPr/>
          <p:nvPr/>
        </p:nvSpPr>
        <p:spPr>
          <a:xfrm>
            <a:off x="10775832" y="8369300"/>
            <a:ext cx="1486124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2400"/>
              </a:lnSpc>
              <a:defRPr sz="2000">
                <a:solidFill>
                  <a:srgbClr val="00A4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   a= c-b</a:t>
            </a:r>
          </a:p>
        </p:txBody>
      </p:sp>
      <p:sp>
        <p:nvSpPr>
          <p:cNvPr id="199" name="b= c-a"/>
          <p:cNvSpPr/>
          <p:nvPr/>
        </p:nvSpPr>
        <p:spPr>
          <a:xfrm>
            <a:off x="11588669" y="6553200"/>
            <a:ext cx="102885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2400"/>
              </a:lnSpc>
              <a:defRPr sz="20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b= c-a</a:t>
            </a:r>
          </a:p>
        </p:txBody>
      </p:sp>
      <p:sp>
        <p:nvSpPr>
          <p:cNvPr id="200" name="c= a+b"/>
          <p:cNvSpPr/>
          <p:nvPr/>
        </p:nvSpPr>
        <p:spPr>
          <a:xfrm>
            <a:off x="9429669" y="7239000"/>
            <a:ext cx="102885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2400"/>
              </a:lnSpc>
              <a:defRPr sz="2000">
                <a:solidFill>
                  <a:srgbClr val="007B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c= a+b</a:t>
            </a:r>
          </a:p>
        </p:txBody>
      </p:sp>
      <p:sp>
        <p:nvSpPr>
          <p:cNvPr id="201" name="new-frame"/>
          <p:cNvSpPr/>
          <p:nvPr/>
        </p:nvSpPr>
        <p:spPr>
          <a:xfrm>
            <a:off x="4574427" y="5422900"/>
            <a:ext cx="1417533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2200"/>
              </a:lnSpc>
              <a:defRPr b="1" sz="190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new-frame</a:t>
            </a:r>
          </a:p>
        </p:txBody>
      </p:sp>
      <p:sp>
        <p:nvSpPr>
          <p:cNvPr id="202" name="(lambda (frame) (painter frame)) = painter"/>
          <p:cNvSpPr/>
          <p:nvPr/>
        </p:nvSpPr>
        <p:spPr>
          <a:xfrm>
            <a:off x="419100" y="3213100"/>
            <a:ext cx="6836234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100">
                <a:solidFill>
                  <a:srgbClr val="0433FF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>
              <a:defRPr sz="2500">
                <a:solidFill>
                  <a:srgbClr val="000000"/>
                </a:solidFill>
              </a:defRPr>
            </a:pPr>
            <a:r>
              <a:rPr sz="2100">
                <a:solidFill>
                  <a:srgbClr val="0433FF"/>
                </a:solidFill>
              </a:rPr>
              <a:t>(lambda (frame) (painter frame)) = painter</a:t>
            </a:r>
          </a:p>
        </p:txBody>
      </p:sp>
      <p:sp>
        <p:nvSpPr>
          <p:cNvPr id="203" name="(0,0)"/>
          <p:cNvSpPr/>
          <p:nvPr/>
        </p:nvSpPr>
        <p:spPr>
          <a:xfrm>
            <a:off x="12628" y="9258300"/>
            <a:ext cx="914531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2500"/>
              </a:lnSpc>
              <a:defRPr b="1" i="1" sz="21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>
              <a:defRPr b="0" i="0" sz="4200">
                <a:latin typeface="Helvetica Narrow"/>
                <a:ea typeface="Helvetica Narrow"/>
                <a:cs typeface="Helvetica Narrow"/>
                <a:sym typeface="Helvetica Narrow"/>
              </a:defRPr>
            </a:pPr>
            <a:r>
              <a:rPr b="1" i="1" sz="2100">
                <a:latin typeface="Courier"/>
                <a:ea typeface="Courier"/>
                <a:cs typeface="Courier"/>
                <a:sym typeface="Courier"/>
              </a:rPr>
              <a:t>(0,0)</a:t>
            </a:r>
          </a:p>
        </p:txBody>
      </p:sp>
      <p:sp>
        <p:nvSpPr>
          <p:cNvPr id="204" name="(m (0,0))"/>
          <p:cNvSpPr/>
          <p:nvPr/>
        </p:nvSpPr>
        <p:spPr>
          <a:xfrm>
            <a:off x="114210" y="6705600"/>
            <a:ext cx="1143168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1800"/>
              </a:lnSpc>
              <a:defRPr i="1" sz="150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(m (0,0))</a:t>
            </a:r>
          </a:p>
        </p:txBody>
      </p:sp>
      <p:sp>
        <p:nvSpPr>
          <p:cNvPr id="205" name="(m (1,0))"/>
          <p:cNvSpPr/>
          <p:nvPr/>
        </p:nvSpPr>
        <p:spPr>
          <a:xfrm>
            <a:off x="8559710" y="6400800"/>
            <a:ext cx="1143168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1800"/>
              </a:lnSpc>
              <a:defRPr i="1" sz="150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(m (1,0))</a:t>
            </a:r>
          </a:p>
        </p:txBody>
      </p:sp>
      <p:sp>
        <p:nvSpPr>
          <p:cNvPr id="206" name="(m (0,1))"/>
          <p:cNvSpPr/>
          <p:nvPr/>
        </p:nvSpPr>
        <p:spPr>
          <a:xfrm>
            <a:off x="2362110" y="4864100"/>
            <a:ext cx="1143168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1800"/>
              </a:lnSpc>
              <a:defRPr i="1" sz="150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(m (0,1))</a:t>
            </a:r>
          </a:p>
        </p:txBody>
      </p:sp>
      <p:sp>
        <p:nvSpPr>
          <p:cNvPr id="207" name="(m origin)"/>
          <p:cNvSpPr/>
          <p:nvPr/>
        </p:nvSpPr>
        <p:spPr>
          <a:xfrm>
            <a:off x="4654450" y="6096000"/>
            <a:ext cx="1257487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1800"/>
              </a:lnSpc>
              <a:defRPr sz="150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(m origin)</a:t>
            </a:r>
          </a:p>
        </p:txBody>
      </p:sp>
      <p:sp>
        <p:nvSpPr>
          <p:cNvPr id="208" name="Line"/>
          <p:cNvSpPr/>
          <p:nvPr/>
        </p:nvSpPr>
        <p:spPr>
          <a:xfrm flipH="1">
            <a:off x="922637" y="6420805"/>
            <a:ext cx="7663544" cy="2984453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9" name="Line"/>
          <p:cNvSpPr/>
          <p:nvPr/>
        </p:nvSpPr>
        <p:spPr>
          <a:xfrm flipH="1">
            <a:off x="875564" y="5243972"/>
            <a:ext cx="2240694" cy="4133041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ainters…"/>
          <p:cNvSpPr/>
          <p:nvPr/>
        </p:nvSpPr>
        <p:spPr>
          <a:xfrm>
            <a:off x="215900" y="876300"/>
            <a:ext cx="12573000" cy="415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43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b="1"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Painters</a:t>
            </a:r>
            <a:endParaRPr b="0" sz="2400">
              <a:latin typeface="Courier"/>
              <a:ea typeface="Courier"/>
              <a:cs typeface="Courier"/>
              <a:sym typeface="Courier"/>
            </a:endParaR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(define (wave frame)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(let ((m (frame-coord-map frame)))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(draw-lines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m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(list (make-line (make-vect 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x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1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  y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1</a:t>
            </a:r>
            <a:r>
              <a:rPr sz="2100"/>
              <a:t>) (make-vect 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x’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1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  y’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1</a:t>
            </a:r>
            <a:r>
              <a:rPr sz="2100"/>
              <a:t>))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      (make-line (make-vect 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x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2   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y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2</a:t>
            </a:r>
            <a:r>
              <a:rPr sz="2100"/>
              <a:t>) (make-vect 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x’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2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  y’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2</a:t>
            </a:r>
            <a:r>
              <a:rPr sz="2100"/>
              <a:t>))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      ...</a:t>
            </a:r>
            <a:endParaRPr sz="2100"/>
          </a:p>
          <a:p>
            <a:pPr algn="l">
              <a:lnSpc>
                <a:spcPts val="25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rPr sz="2100"/>
              <a:t>            (make-line (make-vect 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x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n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  y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n</a:t>
            </a:r>
            <a:r>
              <a:rPr sz="2100"/>
              <a:t>) (make-vect 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x’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n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  y’</a:t>
            </a:r>
            <a:r>
              <a:rPr baseline="-5999" i="1" sz="2100">
                <a:latin typeface="Times"/>
                <a:ea typeface="Times"/>
                <a:cs typeface="Times"/>
                <a:sym typeface="Times"/>
              </a:rPr>
              <a:t>n</a:t>
            </a:r>
            <a:r>
              <a:rPr sz="2100"/>
              <a:t>))) )))</a:t>
            </a:r>
            <a:endParaRPr sz="2100"/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endParaRPr sz="2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he Picture Language…"/>
          <p:cNvSpPr/>
          <p:nvPr/>
        </p:nvSpPr>
        <p:spPr>
          <a:xfrm>
            <a:off x="482600" y="114300"/>
            <a:ext cx="12141200" cy="905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43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b="1" sz="36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FF2600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The Picture Language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i="1" sz="2500">
                <a:latin typeface="Helvetica"/>
                <a:ea typeface="Helvetica"/>
                <a:cs typeface="Helvetica"/>
                <a:sym typeface="Helvetica"/>
              </a:defRPr>
            </a:pPr>
            <a:r>
              <a:rPr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Invented by</a:t>
            </a:r>
            <a:r>
              <a:rPr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 Peter Henderson (Oxford/Southhampton)</a:t>
            </a:r>
            <a:endParaRPr i="0">
              <a:solidFill>
                <a:srgbClr val="0433FF"/>
              </a:solidFill>
              <a:latin typeface="Helvetica Narrow"/>
              <a:ea typeface="Helvetica Narrow"/>
              <a:cs typeface="Helvetica Narrow"/>
              <a:sym typeface="Helvetica Narrow"/>
            </a:endParaR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endParaRPr>
              <a:solidFill>
                <a:srgbClr val="0433FF"/>
              </a:solidFill>
            </a:endParaR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i="1" sz="2500">
                <a:latin typeface="Helvetica"/>
                <a:ea typeface="Helvetica"/>
                <a:cs typeface="Helvetica"/>
                <a:sym typeface="Helvetica"/>
              </a:defRPr>
            </a:pPr>
            <a:r>
              <a:rPr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Motivation:</a:t>
            </a:r>
            <a:endParaRPr i="0">
              <a:latin typeface="Helvetica Narrow"/>
              <a:ea typeface="Helvetica Narrow"/>
              <a:cs typeface="Helvetica Narrow"/>
              <a:sym typeface="Helvetica Narrow"/>
            </a:endParaR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VLSI circuit design--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eliminate repetitive wire layout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succinct description via a good programming language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  (idea of embedded languages)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Escher diagrams (pretty pictures)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endParaRPr>
              <a:solidFill>
                <a:srgbClr val="0433FF"/>
              </a:solidFill>
            </a:endParaR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i="1" sz="2500">
                <a:latin typeface="Helvetica"/>
                <a:ea typeface="Helvetica"/>
                <a:cs typeface="Helvetica"/>
                <a:sym typeface="Helvetica"/>
              </a:defRPr>
            </a:pPr>
            <a:r>
              <a:rPr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Our interest:</a:t>
            </a:r>
            <a:r>
              <a:rPr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 higher-order procedures.</a:t>
            </a:r>
            <a:endParaRPr i="0">
              <a:latin typeface="Helvetica Narrow"/>
              <a:ea typeface="Helvetica Narrow"/>
              <a:cs typeface="Helvetica Narrow"/>
              <a:sym typeface="Helvetica Narrow"/>
            </a:endParaR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(We try to minimize vector calculations -- this is not (!!) a course in linear algebra...)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Try and read this code and guess what it does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(like reading a foreign language... pretend you understand...)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Note: I forget and relearn this code, every year I teach the course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   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(“How’s that, again? ...”)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Hint: a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painter</a:t>
            </a:r>
            <a:r>
              <a:t> is something that draws a picture.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166600" algn="l"/>
              </a:tabLst>
              <a:defRPr sz="2500"/>
            </a:pPr>
            <a:r>
              <a:t>(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How?  What?</a:t>
            </a:r>
            <a:r>
              <a:t>  Suspend your ignorance for a moment...)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Hint: a painter is something that draws a picture.…"/>
          <p:cNvSpPr/>
          <p:nvPr/>
        </p:nvSpPr>
        <p:spPr>
          <a:xfrm>
            <a:off x="1193800" y="-736600"/>
            <a:ext cx="104902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0515600" algn="l"/>
              </a:tabLst>
              <a:defRPr sz="1900"/>
            </a:pPr>
            <a:r>
              <a:t>Hint: a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painter</a:t>
            </a:r>
            <a:r>
              <a:t> is something that draws a picture.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0515600" algn="l"/>
              </a:tabLst>
              <a:defRPr sz="1900"/>
            </a:pPr>
            <a:r>
              <a:t>(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How?  What?</a:t>
            </a:r>
            <a:r>
              <a:t>  Suspend your ignorance for a moment...)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0515600" algn="l"/>
              </a:tabLst>
              <a:defRPr b="1" sz="19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lnSpc>
                <a:spcPts val="33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05156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A </a:t>
            </a:r>
            <a:r>
              <a:rPr b="0" sz="2800">
                <a:latin typeface="Courier New"/>
                <a:ea typeface="Courier New"/>
                <a:cs typeface="Courier New"/>
                <a:sym typeface="Courier New"/>
              </a:rPr>
              <a:t>painter</a:t>
            </a:r>
            <a:r>
              <a:rPr>
                <a:latin typeface="Helvetica Narrow"/>
                <a:ea typeface="Helvetica Narrow"/>
                <a:cs typeface="Helvetica Narrow"/>
                <a:sym typeface="Helvetica Narrow"/>
              </a:rPr>
              <a:t> is something that draws a picture...</a:t>
            </a:r>
            <a:endParaRPr>
              <a:latin typeface="Helvetica Narrow"/>
              <a:ea typeface="Helvetica Narrow"/>
              <a:cs typeface="Helvetica Narrow"/>
              <a:sym typeface="Helvetica Narrow"/>
            </a:endParaR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05156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05156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wave2 (beside wave (flip-vert wave)))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05156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wave4 (below wave2 wave2))</a:t>
            </a:r>
          </a:p>
        </p:txBody>
      </p:sp>
      <p:pic>
        <p:nvPicPr>
          <p:cNvPr id="116" name="ch2-Z-G-34.gif" descr="ch2-Z-G-34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6400" y="2324100"/>
            <a:ext cx="2400300" cy="238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ch2-Z-G-35.gif" descr="ch2-Z-G-35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21300" y="2082800"/>
            <a:ext cx="2630105" cy="2616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 painter is something that draws a picture...…"/>
          <p:cNvSpPr/>
          <p:nvPr/>
        </p:nvSpPr>
        <p:spPr>
          <a:xfrm>
            <a:off x="762000" y="-279400"/>
            <a:ext cx="12382500" cy="582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/>
            </a:pPr>
            <a:endParaRPr b="1" sz="2500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433FF"/>
                </a:solidFill>
              </a:rPr>
              <a:t>A </a:t>
            </a:r>
            <a:r>
              <a:rPr i="1">
                <a:solidFill>
                  <a:srgbClr val="941751"/>
                </a:solidFill>
              </a:rPr>
              <a:t>painter</a:t>
            </a:r>
            <a:r>
              <a:rPr>
                <a:solidFill>
                  <a:srgbClr val="0433FF"/>
                </a:solidFill>
              </a:rPr>
              <a:t> is something that draws a picture...</a:t>
            </a:r>
            <a:endParaRPr>
              <a:solidFill>
                <a:srgbClr val="0433FF"/>
              </a:solidFill>
              <a:latin typeface="Helvetica Narrow"/>
              <a:ea typeface="Helvetica Narrow"/>
              <a:cs typeface="Helvetica Narrow"/>
              <a:sym typeface="Helvetica Narrow"/>
            </a:endParaR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(right-split painter n)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(if (= n 0)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painter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(let ((smaller (right-split painter (- n 1))))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(beside painter (below smaller smaller)))))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(corner-split painter n)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(if (= n 0)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painter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(let ((up (up-split painter (- n 1)))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(right (right-split painter (- n 1))))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(let ((top-left (beside up up))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(bottom-right (below right right))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(corner (corner-split painter (- n 1))))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(beside (below painter top-left)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07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(below bottom-right corner))))))</a:t>
            </a:r>
          </a:p>
        </p:txBody>
      </p:sp>
      <p:pic>
        <p:nvPicPr>
          <p:cNvPr id="120" name="ch2-Z-G-36.gif" descr="ch2-Z-G-36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7900" y="5562600"/>
            <a:ext cx="3022607" cy="30226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ch2-Z-G-37.gif" descr="ch2-Z-G-37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84700" y="5537200"/>
            <a:ext cx="3009905" cy="30259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 painter is something that draws a picture...…"/>
          <p:cNvSpPr/>
          <p:nvPr/>
        </p:nvSpPr>
        <p:spPr>
          <a:xfrm>
            <a:off x="152400" y="-63500"/>
            <a:ext cx="12446000" cy="953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433FF"/>
                </a:solidFill>
              </a:rPr>
              <a:t>A </a:t>
            </a:r>
            <a:r>
              <a:rPr i="1">
                <a:solidFill>
                  <a:srgbClr val="941751"/>
                </a:solidFill>
              </a:rPr>
              <a:t>painter</a:t>
            </a:r>
            <a:r>
              <a:rPr>
                <a:solidFill>
                  <a:srgbClr val="0433FF"/>
                </a:solidFill>
              </a:rPr>
              <a:t> is something that draws a picture...</a:t>
            </a:r>
            <a:endParaRPr>
              <a:solidFill>
                <a:srgbClr val="0433FF"/>
              </a:solidFill>
            </a:endParaR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  <a:endParaRPr b="0" sz="1900">
              <a:latin typeface="Courier"/>
              <a:ea typeface="Courier"/>
              <a:cs typeface="Courier"/>
              <a:sym typeface="Courier"/>
            </a:endParaR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wave2 (beside wave (flip-vert wave)))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wave4 (below wave2 wave2))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(flipped-pairs painter)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(let ((painter2 (beside painter (flip-vert painter))))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(below painter2 painter2)))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wave4 (flipped-pairs wave))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(right-split painter n)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(if (= n 0)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painter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(let ((smaller (right-split painter (- n 1))))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(beside painter (below smaller smaller)))))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(corner-split painter n)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(if (= n 0)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painter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(let ((up (up-split painter (- n 1)))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(right (right-split painter (- n 1))))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(let ((top-left (beside up up))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(bottom-right (below right right))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(corner (corner-split painter (- n 1))))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(beside (below painter top-left)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(below bottom-right corner))))))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(square-limit painter n)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(let ((quarter (corner-split painter n)))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(let ((half (beside (flip-horiz quarter) quarter)))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471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(below (flip-vert half) half))))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unctionality…"/>
          <p:cNvSpPr/>
          <p:nvPr/>
        </p:nvSpPr>
        <p:spPr>
          <a:xfrm>
            <a:off x="787400" y="584200"/>
            <a:ext cx="10985500" cy="439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Functionality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Painter = Frame --&gt; Output 			[draws a picture in a frame]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Frame = Vector * Vector * Vector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Courier"/>
                <a:ea typeface="Courier"/>
                <a:cs typeface="Courier"/>
                <a:sym typeface="Courier"/>
              </a:defRPr>
            </a:pPr>
            <a:r>
              <a:t>transform-painter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:  Painter * Vector * Vector * Vector --&gt; Painter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b="1" sz="2500">
                <a:latin typeface="Courier"/>
                <a:ea typeface="Courier"/>
                <a:cs typeface="Courier"/>
                <a:sym typeface="Courier"/>
              </a:defRPr>
            </a:pPr>
            <a:r>
              <a:t>above, below, beside, rotate90: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  Painter --&gt; Painter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109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</p:txBody>
      </p:sp>
      <p:sp>
        <p:nvSpPr>
          <p:cNvPr id="126" name="Line"/>
          <p:cNvSpPr/>
          <p:nvPr/>
        </p:nvSpPr>
        <p:spPr>
          <a:xfrm flipH="1">
            <a:off x="1168400" y="7569200"/>
            <a:ext cx="1206501" cy="123190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7" name="Line"/>
          <p:cNvSpPr/>
          <p:nvPr/>
        </p:nvSpPr>
        <p:spPr>
          <a:xfrm flipH="1">
            <a:off x="2349500" y="6083299"/>
            <a:ext cx="558801" cy="1498602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8" name="Line"/>
          <p:cNvSpPr/>
          <p:nvPr/>
        </p:nvSpPr>
        <p:spPr>
          <a:xfrm flipH="1">
            <a:off x="2362199" y="6807199"/>
            <a:ext cx="2108201" cy="838202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Line"/>
          <p:cNvSpPr/>
          <p:nvPr/>
        </p:nvSpPr>
        <p:spPr>
          <a:xfrm flipH="1">
            <a:off x="4470399" y="5308599"/>
            <a:ext cx="558801" cy="1498602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0" name="Line"/>
          <p:cNvSpPr/>
          <p:nvPr/>
        </p:nvSpPr>
        <p:spPr>
          <a:xfrm flipH="1">
            <a:off x="2895599" y="5283199"/>
            <a:ext cx="2108201" cy="838202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1" name="a"/>
          <p:cNvSpPr/>
          <p:nvPr/>
        </p:nvSpPr>
        <p:spPr>
          <a:xfrm>
            <a:off x="1662397" y="7924800"/>
            <a:ext cx="434393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32" name="b"/>
          <p:cNvSpPr/>
          <p:nvPr/>
        </p:nvSpPr>
        <p:spPr>
          <a:xfrm>
            <a:off x="3300697" y="7073900"/>
            <a:ext cx="434393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33" name="c"/>
          <p:cNvSpPr/>
          <p:nvPr/>
        </p:nvSpPr>
        <p:spPr>
          <a:xfrm>
            <a:off x="2106897" y="6324600"/>
            <a:ext cx="434393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34" name="Line"/>
          <p:cNvSpPr/>
          <p:nvPr/>
        </p:nvSpPr>
        <p:spPr>
          <a:xfrm flipH="1">
            <a:off x="6019800" y="7353300"/>
            <a:ext cx="1206501" cy="123190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" name="Line"/>
          <p:cNvSpPr/>
          <p:nvPr/>
        </p:nvSpPr>
        <p:spPr>
          <a:xfrm flipH="1">
            <a:off x="7200899" y="5867399"/>
            <a:ext cx="558801" cy="1498602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6" name="Line"/>
          <p:cNvSpPr/>
          <p:nvPr/>
        </p:nvSpPr>
        <p:spPr>
          <a:xfrm flipH="1">
            <a:off x="7213600" y="6591299"/>
            <a:ext cx="2108201" cy="838202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7" name="Line"/>
          <p:cNvSpPr/>
          <p:nvPr/>
        </p:nvSpPr>
        <p:spPr>
          <a:xfrm flipH="1">
            <a:off x="9321799" y="5092699"/>
            <a:ext cx="558801" cy="1498602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8" name="Line"/>
          <p:cNvSpPr/>
          <p:nvPr/>
        </p:nvSpPr>
        <p:spPr>
          <a:xfrm flipH="1">
            <a:off x="7747000" y="5067299"/>
            <a:ext cx="2108201" cy="838202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9" name="a"/>
          <p:cNvSpPr/>
          <p:nvPr/>
        </p:nvSpPr>
        <p:spPr>
          <a:xfrm>
            <a:off x="6513797" y="7708900"/>
            <a:ext cx="434393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40" name="b"/>
          <p:cNvSpPr/>
          <p:nvPr/>
        </p:nvSpPr>
        <p:spPr>
          <a:xfrm>
            <a:off x="8152097" y="6858000"/>
            <a:ext cx="434393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41" name="c"/>
          <p:cNvSpPr/>
          <p:nvPr/>
        </p:nvSpPr>
        <p:spPr>
          <a:xfrm>
            <a:off x="6958297" y="6108700"/>
            <a:ext cx="434393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42" name="frame (a,b,c)"/>
          <p:cNvSpPr/>
          <p:nvPr/>
        </p:nvSpPr>
        <p:spPr>
          <a:xfrm>
            <a:off x="1784684" y="8623300"/>
            <a:ext cx="3263219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ts val="4500"/>
              </a:lnSpc>
              <a:defRPr sz="3800">
                <a:solidFill>
                  <a:srgbClr val="0433FF"/>
                </a:solidFill>
              </a:defRPr>
            </a:pPr>
            <a:r>
              <a:t>frame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(a,b,c)</a:t>
            </a:r>
          </a:p>
        </p:txBody>
      </p:sp>
      <p:sp>
        <p:nvSpPr>
          <p:cNvPr id="143" name="frame (a,c,b)"/>
          <p:cNvSpPr/>
          <p:nvPr/>
        </p:nvSpPr>
        <p:spPr>
          <a:xfrm>
            <a:off x="6737684" y="8623300"/>
            <a:ext cx="3263219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ts val="4500"/>
              </a:lnSpc>
              <a:defRPr sz="3800">
                <a:solidFill>
                  <a:srgbClr val="0433FF"/>
                </a:solidFill>
              </a:defRPr>
            </a:pPr>
            <a:r>
              <a:t>frame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(a,c,b)</a:t>
            </a:r>
          </a:p>
        </p:txBody>
      </p:sp>
      <p:sp>
        <p:nvSpPr>
          <p:cNvPr id="144" name="(1,0)"/>
          <p:cNvSpPr/>
          <p:nvPr/>
        </p:nvSpPr>
        <p:spPr>
          <a:xfrm>
            <a:off x="4463956" y="6565900"/>
            <a:ext cx="1181275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solidFill>
                  <a:srgbClr val="0433FF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(1,0)</a:t>
            </a:r>
          </a:p>
        </p:txBody>
      </p:sp>
      <p:sp>
        <p:nvSpPr>
          <p:cNvPr id="145" name="frame (a,b,c)"/>
          <p:cNvSpPr/>
          <p:nvPr/>
        </p:nvSpPr>
        <p:spPr>
          <a:xfrm>
            <a:off x="1784684" y="8623300"/>
            <a:ext cx="3263219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ts val="4500"/>
              </a:lnSpc>
              <a:defRPr sz="3800">
                <a:solidFill>
                  <a:srgbClr val="0433FF"/>
                </a:solidFill>
              </a:defRPr>
            </a:pPr>
            <a:r>
              <a:t>frame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(a,b,c)</a:t>
            </a:r>
          </a:p>
        </p:txBody>
      </p:sp>
      <p:sp>
        <p:nvSpPr>
          <p:cNvPr id="146" name="(1,0)"/>
          <p:cNvSpPr/>
          <p:nvPr/>
        </p:nvSpPr>
        <p:spPr>
          <a:xfrm>
            <a:off x="6584856" y="5435600"/>
            <a:ext cx="1181275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solidFill>
                  <a:srgbClr val="0433FF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(1,0)</a:t>
            </a:r>
          </a:p>
        </p:txBody>
      </p:sp>
      <p:sp>
        <p:nvSpPr>
          <p:cNvPr id="147" name="(0,1)"/>
          <p:cNvSpPr/>
          <p:nvPr/>
        </p:nvSpPr>
        <p:spPr>
          <a:xfrm>
            <a:off x="9264556" y="6426200"/>
            <a:ext cx="1181275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solidFill>
                  <a:srgbClr val="0433FF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(0,1)</a:t>
            </a:r>
          </a:p>
        </p:txBody>
      </p:sp>
      <p:sp>
        <p:nvSpPr>
          <p:cNvPr id="148" name="(0,1)"/>
          <p:cNvSpPr/>
          <p:nvPr/>
        </p:nvSpPr>
        <p:spPr>
          <a:xfrm>
            <a:off x="1733456" y="5575300"/>
            <a:ext cx="1181275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solidFill>
                  <a:srgbClr val="0433FF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(0,1)</a:t>
            </a:r>
          </a:p>
        </p:txBody>
      </p:sp>
      <p:sp>
        <p:nvSpPr>
          <p:cNvPr id="149" name="(0,1)"/>
          <p:cNvSpPr/>
          <p:nvPr/>
        </p:nvSpPr>
        <p:spPr>
          <a:xfrm>
            <a:off x="-1054274" y="4724400"/>
            <a:ext cx="1181274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solidFill>
                  <a:srgbClr val="0433FF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(0,1)</a:t>
            </a:r>
          </a:p>
        </p:txBody>
      </p:sp>
      <p:sp>
        <p:nvSpPr>
          <p:cNvPr id="150" name="(0,0)"/>
          <p:cNvSpPr/>
          <p:nvPr/>
        </p:nvSpPr>
        <p:spPr>
          <a:xfrm>
            <a:off x="222156" y="8712200"/>
            <a:ext cx="1181275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b="1" sz="2800">
                <a:solidFill>
                  <a:srgbClr val="00F9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(0,0)</a:t>
            </a:r>
          </a:p>
        </p:txBody>
      </p:sp>
      <p:sp>
        <p:nvSpPr>
          <p:cNvPr id="151" name="relative"/>
          <p:cNvSpPr/>
          <p:nvPr/>
        </p:nvSpPr>
        <p:spPr>
          <a:xfrm>
            <a:off x="1596274" y="5003800"/>
            <a:ext cx="1455639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2600"/>
              </a:lnSpc>
              <a:defRPr sz="2200">
                <a:solidFill>
                  <a:srgbClr val="0433FF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relative</a:t>
            </a:r>
          </a:p>
        </p:txBody>
      </p:sp>
      <p:sp>
        <p:nvSpPr>
          <p:cNvPr id="152" name="(0,0)"/>
          <p:cNvSpPr/>
          <p:nvPr/>
        </p:nvSpPr>
        <p:spPr>
          <a:xfrm>
            <a:off x="5391056" y="8572500"/>
            <a:ext cx="1181275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b="1" sz="2800">
                <a:solidFill>
                  <a:srgbClr val="00F9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(0,0)</a:t>
            </a:r>
          </a:p>
        </p:txBody>
      </p:sp>
      <p:sp>
        <p:nvSpPr>
          <p:cNvPr id="153" name="true"/>
          <p:cNvSpPr/>
          <p:nvPr/>
        </p:nvSpPr>
        <p:spPr>
          <a:xfrm>
            <a:off x="328854" y="8305800"/>
            <a:ext cx="96788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b="1" sz="2800">
                <a:solidFill>
                  <a:srgbClr val="00F900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ransforming painters…"/>
          <p:cNvSpPr/>
          <p:nvPr/>
        </p:nvSpPr>
        <p:spPr>
          <a:xfrm>
            <a:off x="698500" y="76200"/>
            <a:ext cx="11049000" cy="937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39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b="1" sz="3300">
                <a:latin typeface="Helvetica"/>
                <a:ea typeface="Helvetica"/>
                <a:cs typeface="Helvetica"/>
                <a:sym typeface="Helvetica"/>
              </a:defRPr>
            </a:pPr>
            <a:r>
              <a:t>Transforming painters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(rotate90 painter)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(transform-painter painter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1.0 0.0)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1.0 1.0)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0.0 0.0)))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(squash-inwards painter)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(transform-painter painter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0.0 0.0)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0.65 0.35)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0.35 0.65)))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(define (beside painter1 painter2)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(let ((split-point (make-vect 0.5 0.0)))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(let ((paint-left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(transform-painter painter1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         (make-vect 0.0 0.0)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         split-point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         (make-vect 0.0 1.0)))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(paint-right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(transform-painter painter2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         split-point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         (make-vect 1.0 0.0)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         (make-vect 0.5 1.0))))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(lambda (frame)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(paint-left frame)</a:t>
            </a:r>
          </a:p>
          <a:p>
            <a:pPr algn="l">
              <a:lnSpc>
                <a:spcPts val="22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1074400" algn="l"/>
              </a:tabLst>
              <a:defRPr sz="1900">
                <a:latin typeface="Courier"/>
                <a:ea typeface="Courier"/>
                <a:cs typeface="Courier"/>
                <a:sym typeface="Courier"/>
              </a:defRPr>
            </a:pPr>
            <a:r>
              <a:t>        (paint-right frame)))))</a:t>
            </a:r>
          </a:p>
        </p:txBody>
      </p:sp>
      <p:sp>
        <p:nvSpPr>
          <p:cNvPr id="156" name="Square"/>
          <p:cNvSpPr/>
          <p:nvPr/>
        </p:nvSpPr>
        <p:spPr>
          <a:xfrm>
            <a:off x="8178800" y="1130300"/>
            <a:ext cx="990600" cy="9906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7" name="1"/>
          <p:cNvSpPr/>
          <p:nvPr/>
        </p:nvSpPr>
        <p:spPr>
          <a:xfrm>
            <a:off x="9119846" y="2044700"/>
            <a:ext cx="327696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58" name="2"/>
          <p:cNvSpPr/>
          <p:nvPr/>
        </p:nvSpPr>
        <p:spPr>
          <a:xfrm>
            <a:off x="9119846" y="825500"/>
            <a:ext cx="327696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59" name="3"/>
          <p:cNvSpPr/>
          <p:nvPr/>
        </p:nvSpPr>
        <p:spPr>
          <a:xfrm>
            <a:off x="7938746" y="2044700"/>
            <a:ext cx="327696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60" name="Square"/>
          <p:cNvSpPr/>
          <p:nvPr/>
        </p:nvSpPr>
        <p:spPr>
          <a:xfrm>
            <a:off x="8178800" y="3200400"/>
            <a:ext cx="990600" cy="9906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1" name="1"/>
          <p:cNvSpPr/>
          <p:nvPr/>
        </p:nvSpPr>
        <p:spPr>
          <a:xfrm>
            <a:off x="7938746" y="3975100"/>
            <a:ext cx="327696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62" name="2"/>
          <p:cNvSpPr/>
          <p:nvPr/>
        </p:nvSpPr>
        <p:spPr>
          <a:xfrm>
            <a:off x="8688046" y="3543300"/>
            <a:ext cx="327696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63" name="3"/>
          <p:cNvSpPr/>
          <p:nvPr/>
        </p:nvSpPr>
        <p:spPr>
          <a:xfrm>
            <a:off x="8345146" y="3213100"/>
            <a:ext cx="327696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3300"/>
              </a:lnSpc>
              <a:defRPr sz="28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Frames…"/>
          <p:cNvSpPr/>
          <p:nvPr/>
        </p:nvSpPr>
        <p:spPr>
          <a:xfrm>
            <a:off x="165100" y="800100"/>
            <a:ext cx="12674600" cy="855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b="1" sz="3100">
                <a:latin typeface="Helvetica"/>
                <a:ea typeface="Helvetica"/>
                <a:cs typeface="Helvetica"/>
                <a:sym typeface="Helvetica"/>
              </a:defRPr>
            </a:pPr>
            <a:r>
              <a:t>Frames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b="1" sz="31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b="1" i="1" sz="3100">
                <a:latin typeface="Helvetica"/>
                <a:ea typeface="Helvetica"/>
                <a:cs typeface="Helvetica"/>
                <a:sym typeface="Helvetica"/>
              </a:defRPr>
            </a:pPr>
            <a:r>
              <a:rPr b="0"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Origin(Frame)</a:t>
            </a:r>
            <a:r>
              <a:t> + </a:t>
            </a:r>
            <a:r>
              <a:rPr b="0" i="0">
                <a:solidFill>
                  <a:srgbClr val="FF2600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x</a:t>
            </a:r>
            <a:r>
              <a:t>*</a:t>
            </a:r>
            <a:r>
              <a:rPr b="0"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Edge</a:t>
            </a:r>
            <a:r>
              <a:rPr b="0" baseline="-5999"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1</a:t>
            </a:r>
            <a:r>
              <a:rPr b="0"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(Frame)</a:t>
            </a:r>
            <a:r>
              <a:t> + </a:t>
            </a:r>
            <a:r>
              <a:rPr b="0" i="0">
                <a:solidFill>
                  <a:srgbClr val="FF2600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y</a:t>
            </a:r>
            <a:r>
              <a:t>*</a:t>
            </a:r>
            <a:r>
              <a:rPr b="0"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 Edge</a:t>
            </a:r>
            <a:r>
              <a:rPr b="0" baseline="-5999"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2</a:t>
            </a:r>
            <a:r>
              <a:rPr b="0" i="0">
                <a:solidFill>
                  <a:srgbClr val="0433FF"/>
                </a:solidFill>
                <a:latin typeface="Helvetica Narrow"/>
                <a:ea typeface="Helvetica Narrow"/>
                <a:cs typeface="Helvetica Narrow"/>
                <a:sym typeface="Helvetica Narrow"/>
              </a:rPr>
              <a:t>(Frame)</a:t>
            </a:r>
            <a:endParaRPr b="0" i="0">
              <a:solidFill>
                <a:srgbClr val="0433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b="1" i="1" sz="3100">
                <a:latin typeface="Helvetica"/>
                <a:ea typeface="Helvetica"/>
                <a:cs typeface="Helvetica"/>
                <a:sym typeface="Helvetica"/>
              </a:defRPr>
            </a:pPr>
            <a:endParaRPr b="0" i="0">
              <a:solidFill>
                <a:srgbClr val="0433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b="1" i="1" sz="3100">
                <a:latin typeface="Helvetica"/>
                <a:ea typeface="Helvetica"/>
                <a:cs typeface="Helvetica"/>
                <a:sym typeface="Helvetica"/>
              </a:defRPr>
            </a:pPr>
            <a:endParaRPr b="0" i="0">
              <a:solidFill>
                <a:srgbClr val="0433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(define (frame-coord-map frame)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  (lambda (v)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    (add-vect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     (origin-frame frame)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     (add-vect (scale-vect (xcor-vect v)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      (edge1-frame frame))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(scale-vect (ycor-vect v)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      (edge2-frame frame))))))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((frame-coord-map a-frame) (make-vect 0 0))</a:t>
            </a: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37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700000" algn="l"/>
              </a:tabLst>
              <a:defRPr sz="3100">
                <a:latin typeface="Courier"/>
                <a:ea typeface="Courier"/>
                <a:cs typeface="Courier"/>
                <a:sym typeface="Courier"/>
              </a:defRPr>
            </a:pPr>
            <a:r>
              <a:t>(origin-frame a-frame)</a:t>
            </a:r>
          </a:p>
        </p:txBody>
      </p:sp>
      <p:sp>
        <p:nvSpPr>
          <p:cNvPr id="166" name="Line"/>
          <p:cNvSpPr/>
          <p:nvPr/>
        </p:nvSpPr>
        <p:spPr>
          <a:xfrm flipH="1">
            <a:off x="10324903" y="1699152"/>
            <a:ext cx="1859938" cy="750135"/>
          </a:xfrm>
          <a:prstGeom prst="line">
            <a:avLst/>
          </a:prstGeom>
          <a:ln w="25400">
            <a:solidFill>
              <a:srgbClr val="0099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7" name="Line"/>
          <p:cNvSpPr/>
          <p:nvPr/>
        </p:nvSpPr>
        <p:spPr>
          <a:xfrm flipH="1">
            <a:off x="10315489" y="795343"/>
            <a:ext cx="400664" cy="1682188"/>
          </a:xfrm>
          <a:prstGeom prst="line">
            <a:avLst/>
          </a:prstGeom>
          <a:ln w="25400">
            <a:solidFill>
              <a:srgbClr val="0099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8" name="Line"/>
          <p:cNvSpPr/>
          <p:nvPr/>
        </p:nvSpPr>
        <p:spPr>
          <a:xfrm flipH="1">
            <a:off x="9464000" y="2474930"/>
            <a:ext cx="851195" cy="1107157"/>
          </a:xfrm>
          <a:prstGeom prst="line">
            <a:avLst/>
          </a:prstGeom>
          <a:ln w="25400">
            <a:solidFill>
              <a:srgbClr val="0099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>
              <a:lnSpc>
                <a:spcPct val="100000"/>
              </a:lnSpc>
              <a:tabLst/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9" name="Origin"/>
          <p:cNvSpPr/>
          <p:nvPr/>
        </p:nvSpPr>
        <p:spPr>
          <a:xfrm>
            <a:off x="10041123" y="2997200"/>
            <a:ext cx="97434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ts val="2700"/>
              </a:lnSpc>
              <a:defRPr sz="2300">
                <a:solidFill>
                  <a:srgbClr val="0433FF"/>
                </a:solidFill>
              </a:defRPr>
            </a:lvl1pPr>
          </a:lstStyle>
          <a:p>
            <a:pPr/>
            <a:r>
              <a:t>Origin</a:t>
            </a:r>
          </a:p>
        </p:txBody>
      </p:sp>
      <p:sp>
        <p:nvSpPr>
          <p:cNvPr id="170" name="Edge1"/>
          <p:cNvSpPr/>
          <p:nvPr/>
        </p:nvSpPr>
        <p:spPr>
          <a:xfrm>
            <a:off x="11088626" y="2070100"/>
            <a:ext cx="936736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ts val="2700"/>
              </a:lnSpc>
              <a:defRPr sz="2300">
                <a:solidFill>
                  <a:srgbClr val="0433FF"/>
                </a:solidFill>
              </a:defRPr>
            </a:pPr>
            <a:r>
              <a:t>Edge</a:t>
            </a:r>
            <a:r>
              <a:rPr baseline="-5999"/>
              <a:t>1</a:t>
            </a:r>
          </a:p>
        </p:txBody>
      </p:sp>
      <p:sp>
        <p:nvSpPr>
          <p:cNvPr id="171" name="Edge2"/>
          <p:cNvSpPr/>
          <p:nvPr/>
        </p:nvSpPr>
        <p:spPr>
          <a:xfrm>
            <a:off x="9590026" y="1244600"/>
            <a:ext cx="936736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ts val="2700"/>
              </a:lnSpc>
              <a:defRPr sz="2300">
                <a:solidFill>
                  <a:srgbClr val="0433FF"/>
                </a:solidFill>
              </a:defRPr>
            </a:pPr>
            <a:r>
              <a:t>Edge</a:t>
            </a:r>
            <a:r>
              <a:rPr baseline="-5999"/>
              <a:t>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ainters…"/>
          <p:cNvSpPr/>
          <p:nvPr/>
        </p:nvSpPr>
        <p:spPr>
          <a:xfrm>
            <a:off x="152400" y="-25400"/>
            <a:ext cx="12573000" cy="939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ts val="43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b="1"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Painters</a:t>
            </a:r>
            <a:endParaRPr b="0" sz="2400">
              <a:latin typeface="Courier"/>
              <a:ea typeface="Courier"/>
              <a:cs typeface="Courier"/>
              <a:sym typeface="Courier"/>
            </a:endParaRPr>
          </a:p>
          <a:p>
            <a:pPr algn="l">
              <a:lnSpc>
                <a:spcPts val="28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4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(define (transform-painter painter origin corner1 corner2)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(lambda (frame)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(let ((m (frame-coord-map frame)))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(let ((new-origin (m origin)))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(painter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 (make-frame new-origin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(sub-vect (m corner1) new-origin)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(sub-vect (m corner2) new-origin)))))))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(define (flip-vert painter)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(transform-painter painter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0.0 1.0)    ; new origin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1.0 1.0)    ; new end of edge1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0.0 0.0)))  ; new end of edge2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(define (shrink-to-upper-right painter)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(transform-painter painter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0.5 0.5)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1.0 0.5)</a:t>
            </a:r>
          </a:p>
          <a:p>
            <a:pPr algn="l">
              <a:lnSpc>
                <a:spcPts val="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12585700" algn="l"/>
              </a:tabLst>
              <a:defRPr sz="2500">
                <a:latin typeface="Courier"/>
                <a:ea typeface="Courier"/>
                <a:cs typeface="Courier"/>
                <a:sym typeface="Courier"/>
              </a:defRPr>
            </a:pPr>
            <a:r>
              <a:t>                     (make-vect 0.5 1.0)))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ts val="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1066800" algn="l"/>
          </a:tabLst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Helvetica Narrow"/>
            <a:ea typeface="Helvetica Narrow"/>
            <a:cs typeface="Helvetica Narrow"/>
            <a:sym typeface="Helvetica Narro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ts val="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1066800" algn="l"/>
          </a:tabLst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arrow"/>
            <a:ea typeface="Helvetica Narrow"/>
            <a:cs typeface="Helvetica Narrow"/>
            <a:sym typeface="Helvetica Narro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ts val="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1066800" algn="l"/>
          </a:tabLst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Helvetica Narrow"/>
            <a:ea typeface="Helvetica Narrow"/>
            <a:cs typeface="Helvetica Narrow"/>
            <a:sym typeface="Helvetica Narro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ts val="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1066800" algn="l"/>
          </a:tabLst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arrow"/>
            <a:ea typeface="Helvetica Narrow"/>
            <a:cs typeface="Helvetica Narrow"/>
            <a:sym typeface="Helvetica Narro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